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11"/>
  </p:notesMasterIdLst>
  <p:handoutMasterIdLst>
    <p:handoutMasterId r:id="rId12"/>
  </p:handoutMasterIdLst>
  <p:sldIdLst>
    <p:sldId id="2147479666" r:id="rId8"/>
    <p:sldId id="2147479667" r:id="rId9"/>
    <p:sldId id="2147479607" r:id="rId10"/>
  </p:sldIdLst>
  <p:sldSz cx="12192000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Segoe UI Semibold" panose="020B0702040204020203" pitchFamily="34" charset="0"/>
      <p:regular r:id="rId25"/>
      <p:bold r:id="rId26"/>
      <p:boldItalic r:id="rId27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667"/>
          </p14:sldIdLst>
        </p14:section>
        <p14:section name="General" id="{D684342D-205C-44C4-BCDF-9F058F3C9641}">
          <p14:sldIdLst>
            <p14:sldId id="21474796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79" d="100"/>
          <a:sy n="79" d="100"/>
        </p:scale>
        <p:origin x="112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11/20/2025 7:18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11/20/2025 7:18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1.jpe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AI-AGENTS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68DC51-8B86-2225-4367-A954BCAE0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539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0F30D0-135C-0ECF-7333-932A7CEFF5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2499146"/>
          </a:xfrm>
        </p:spPr>
        <p:txBody>
          <a:bodyPr/>
          <a:lstStyle/>
          <a:p>
            <a:r>
              <a:rPr lang="en-US" dirty="0"/>
              <a:t>Demo – Lighting System</a:t>
            </a:r>
          </a:p>
          <a:p>
            <a:r>
              <a:rPr lang="en-US" dirty="0"/>
              <a:t>Agents (Foundry,..)</a:t>
            </a:r>
          </a:p>
          <a:p>
            <a:r>
              <a:rPr lang="en-US"/>
              <a:t>MCP Demo 2Sql</a:t>
            </a:r>
            <a:endParaRPr lang="en-US" dirty="0"/>
          </a:p>
          <a:p>
            <a:r>
              <a:rPr lang="en-US" dirty="0"/>
              <a:t>Vibe Coding</a:t>
            </a:r>
          </a:p>
          <a:p>
            <a:r>
              <a:rPr lang="en-US" dirty="0"/>
              <a:t>The Future</a:t>
            </a:r>
          </a:p>
        </p:txBody>
      </p:sp>
    </p:spTree>
    <p:extLst>
      <p:ext uri="{BB962C8B-B14F-4D97-AF65-F5344CB8AC3E}">
        <p14:creationId xmlns:p14="http://schemas.microsoft.com/office/powerpoint/2010/main" val="31571744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terms/"/>
    <ds:schemaRef ds:uri="dae760b4-279b-49a4-b55c-d6587a120b69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731964a5-2251-446e-b5d2-98eedce2e8b8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25537</TotalTime>
  <Words>68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Lato</vt:lpstr>
      <vt:lpstr>Segoe UI Semibold</vt:lpstr>
      <vt:lpstr>Consolas</vt:lpstr>
      <vt:lpstr>Wingdings</vt:lpstr>
      <vt:lpstr>Segoe UI</vt:lpstr>
      <vt:lpstr>Arial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AGENDA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52</cp:revision>
  <dcterms:created xsi:type="dcterms:W3CDTF">2023-08-22T18:29:18Z</dcterms:created>
  <dcterms:modified xsi:type="dcterms:W3CDTF">2025-11-20T18:22:39Z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